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2F13B-A57D-4387-B1F4-647D597B5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CA668-F63A-4501-8313-52F6CB2438B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5750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CA668-F63A-4501-8313-52F6CB2438BE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1936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94450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834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9211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6195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6108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4117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5407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9920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2031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151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25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92D2F-57B2-4133-B20F-AFA8B46E0CFD}" type="datetimeFigureOut">
              <a:rPr lang="fr-CH" smtClean="0"/>
              <a:t>26.02.2015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089BB-3CF0-4360-9789-F656B65098E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2871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0" y="0"/>
            <a:ext cx="3429000" cy="6858000"/>
          </a:xfrm>
          <a:prstGeom prst="rect">
            <a:avLst/>
          </a:prstGeom>
        </p:spPr>
      </p:pic>
      <p:sp>
        <p:nvSpPr>
          <p:cNvPr id="8" name="Étoile à 5 branches 7"/>
          <p:cNvSpPr/>
          <p:nvPr/>
        </p:nvSpPr>
        <p:spPr>
          <a:xfrm>
            <a:off x="5638800" y="3316014"/>
            <a:ext cx="368300" cy="419100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Ellipse 10"/>
          <p:cNvSpPr/>
          <p:nvPr/>
        </p:nvSpPr>
        <p:spPr>
          <a:xfrm>
            <a:off x="6096000" y="2932386"/>
            <a:ext cx="194441" cy="110359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2651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389932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</Words>
  <Application>Microsoft Office PowerPoint</Application>
  <PresentationFormat>Grand écran</PresentationFormat>
  <Paragraphs>1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Cabinet</dc:creator>
  <cp:lastModifiedBy>Cabinet</cp:lastModifiedBy>
  <cp:revision>2</cp:revision>
  <dcterms:created xsi:type="dcterms:W3CDTF">2015-02-26T14:01:38Z</dcterms:created>
  <dcterms:modified xsi:type="dcterms:W3CDTF">2015-02-26T14:19:51Z</dcterms:modified>
</cp:coreProperties>
</file>