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01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679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819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730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0449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15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250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241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9312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910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5580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053E9-2A4D-4BB1-A456-D89B9F666AF2}" type="datetimeFigureOut">
              <a:rPr lang="fr-CH" smtClean="0"/>
              <a:t>19.06.2015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BB03-6FC6-4B85-A17C-523E0A3144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067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865" y="1375016"/>
            <a:ext cx="7360920" cy="407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5007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Cabinet</dc:creator>
  <cp:lastModifiedBy>Cabinet</cp:lastModifiedBy>
  <cp:revision>1</cp:revision>
  <dcterms:created xsi:type="dcterms:W3CDTF">2015-06-19T09:27:39Z</dcterms:created>
  <dcterms:modified xsi:type="dcterms:W3CDTF">2015-06-19T09:32:09Z</dcterms:modified>
</cp:coreProperties>
</file>